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pptx" ContentType="application/vnd.openxmlformats-officedocument.presentationml.presentation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6" r:id="rId26"/>
    <p:sldId id="287" r:id="rId27"/>
    <p:sldId id="28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67" y="-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voltag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B0C85-4E53-4BE8-AECE-1668D50D74F8}" type="datetimeFigureOut">
              <a:rPr lang="en-US" smtClean="0"/>
              <a:pPr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BD313-4543-42EA-A5EB-DED37ABF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  <p:sndAc>
      <p:stSnd>
        <p:snd r:embed="rId13" name="voltag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package" Target="../embeddings/Microsoft_PowerPoint_Presentation1.pptx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Example of Portrait and Auto Portrait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Paola Piazzi</a:t>
            </a:r>
          </a:p>
          <a:p>
            <a:r>
              <a:rPr lang="en-US" dirty="0" smtClean="0"/>
              <a:t>Visual Art teacher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513749"/>
              </p:ext>
            </p:extLst>
          </p:nvPr>
        </p:nvGraphicFramePr>
        <p:xfrm>
          <a:off x="1130300" y="3475038"/>
          <a:ext cx="4572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r:id="rId5" imgW="4572000" imgH="3429000" progId="PowerPoint.Show.12">
                  <p:embed/>
                </p:oleObj>
              </mc:Choice>
              <mc:Fallback>
                <p:oleObj name="Presentation" r:id="rId5" imgW="4572000" imgH="342900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30300" y="3475038"/>
                        <a:ext cx="457200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  <p:sndAc>
      <p:stSnd>
        <p:snd r:embed="rId3" name="voltag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oil_portraits_in_100_days___ferdinand__89_100___copy__carol_nelson_fine_art_54eba754fcc632aedba6da24aa22ed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5618" y="609600"/>
            <a:ext cx="5579757" cy="5791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62000"/>
            <a:ext cx="403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/>
              <a:t>O</a:t>
            </a:r>
            <a:r>
              <a:rPr lang="en-US" sz="3600" dirty="0" err="1" smtClean="0"/>
              <a:t>il_portraits</a:t>
            </a:r>
            <a:r>
              <a:rPr lang="en-US" sz="3600" dirty="0" smtClean="0"/>
              <a:t> Ferdinand 89</a:t>
            </a:r>
          </a:p>
          <a:p>
            <a:r>
              <a:rPr lang="en-US" sz="3600" dirty="0" err="1" smtClean="0"/>
              <a:t>Carol_Nelson</a:t>
            </a:r>
            <a:r>
              <a:rPr lang="en-US" sz="3600" dirty="0" smtClean="0"/>
              <a:t>_</a:t>
            </a:r>
          </a:p>
          <a:p>
            <a:r>
              <a:rPr lang="en-US" sz="3600" dirty="0" err="1" smtClean="0"/>
              <a:t>fine_art</a:t>
            </a:r>
            <a:endParaRPr lang="en-US" sz="3600" dirty="0"/>
          </a:p>
        </p:txBody>
      </p:sp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hleyL-CharcoalSelfPortra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0"/>
            <a:ext cx="4559300" cy="62133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286000"/>
            <a:ext cx="388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Ashleyl</a:t>
            </a:r>
            <a:endParaRPr lang="en-US" sz="3200" dirty="0" smtClean="0"/>
          </a:p>
          <a:p>
            <a:r>
              <a:rPr lang="en-US" sz="3200" dirty="0" smtClean="0"/>
              <a:t>Charcoal</a:t>
            </a:r>
          </a:p>
          <a:p>
            <a:r>
              <a:rPr lang="en-US" sz="3200" dirty="0" err="1" smtClean="0"/>
              <a:t>SelfPortrait</a:t>
            </a:r>
            <a:endParaRPr lang="en-US" sz="3200" dirty="0"/>
          </a:p>
        </p:txBody>
      </p:sp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eric_daigh_03</a:t>
            </a:r>
            <a:endParaRPr lang="en-US" dirty="0"/>
          </a:p>
        </p:txBody>
      </p:sp>
      <p:pic>
        <p:nvPicPr>
          <p:cNvPr id="3" name="Picture 2" descr="eric_daigh_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64008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05200" cy="3840162"/>
          </a:xfrm>
        </p:spPr>
        <p:txBody>
          <a:bodyPr/>
          <a:lstStyle/>
          <a:p>
            <a:pPr algn="l"/>
            <a:r>
              <a:rPr lang="en-US" dirty="0" smtClean="0"/>
              <a:t>Geronimo_</a:t>
            </a:r>
            <a:br>
              <a:rPr lang="en-US" dirty="0" smtClean="0"/>
            </a:br>
            <a:r>
              <a:rPr lang="en-US" dirty="0" smtClean="0"/>
              <a:t>Best Gift</a:t>
            </a:r>
            <a:br>
              <a:rPr lang="en-US" dirty="0" smtClean="0"/>
            </a:br>
            <a:r>
              <a:rPr lang="en-US" dirty="0" smtClean="0"/>
              <a:t>Oil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geronimo_be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6364" y="0"/>
            <a:ext cx="4987636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Green Stripe (</a:t>
            </a:r>
            <a:r>
              <a:rPr lang="en-US" dirty="0"/>
              <a:t>M</a:t>
            </a:r>
            <a:r>
              <a:rPr lang="en-US" dirty="0" smtClean="0"/>
              <a:t>adame </a:t>
            </a:r>
            <a:r>
              <a:rPr lang="en-US" dirty="0"/>
              <a:t>M</a:t>
            </a:r>
            <a:r>
              <a:rPr lang="en-US" dirty="0" smtClean="0"/>
              <a:t>atisse) By </a:t>
            </a:r>
            <a:r>
              <a:rPr lang="en-US" dirty="0"/>
              <a:t>H</a:t>
            </a:r>
            <a:r>
              <a:rPr lang="en-US" dirty="0" smtClean="0"/>
              <a:t>enri </a:t>
            </a:r>
            <a:r>
              <a:rPr lang="en-US" dirty="0"/>
              <a:t>M</a:t>
            </a:r>
            <a:r>
              <a:rPr lang="en-US" dirty="0" smtClean="0"/>
              <a:t>atisse</a:t>
            </a:r>
            <a:endParaRPr lang="en-US" dirty="0"/>
          </a:p>
        </p:txBody>
      </p:sp>
      <p:pic>
        <p:nvPicPr>
          <p:cNvPr id="3" name="Picture 2" descr="greenstripe(madamematisse)byhenrimatis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1752600"/>
            <a:ext cx="3619500" cy="4638675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MARK-LOW-RES-copy</a:t>
            </a:r>
            <a:endParaRPr lang="en-US" dirty="0"/>
          </a:p>
        </p:txBody>
      </p:sp>
      <p:pic>
        <p:nvPicPr>
          <p:cNvPr id="3" name="Picture 2" descr="MARK-LOW-RES-copy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0543" y="914400"/>
            <a:ext cx="5933457" cy="59436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mix technique</a:t>
            </a:r>
            <a:endParaRPr lang="en-US" dirty="0"/>
          </a:p>
        </p:txBody>
      </p:sp>
      <p:pic>
        <p:nvPicPr>
          <p:cNvPr id="3" name="Picture 2" descr="mix techniq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0"/>
            <a:ext cx="4521200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 color </a:t>
            </a:r>
            <a:endParaRPr lang="en-US" dirty="0"/>
          </a:p>
        </p:txBody>
      </p:sp>
      <p:pic>
        <p:nvPicPr>
          <p:cNvPr id="3" name="Picture 2" descr="mono color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0082" y="1600200"/>
            <a:ext cx="3700743" cy="4493759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19th-C-American-Folk-Art-Portraits-In-Excellent-State-Of-Preservation-</a:t>
            </a:r>
            <a:endParaRPr lang="en-US" sz="2800" dirty="0"/>
          </a:p>
        </p:txBody>
      </p:sp>
      <p:pic>
        <p:nvPicPr>
          <p:cNvPr id="3" name="Picture 2" descr="ori_56-FAP1-Superb-Pair-Of-19th-C-American-Folk-Art-Portraits-In-Excellent-State-Of-Preservation-C1835-http-www-equinoxantiques-com-inventory-FAP1-l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1371600"/>
            <a:ext cx="4615905" cy="58674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Painting  Mix </a:t>
            </a:r>
            <a:endParaRPr lang="en-US" dirty="0"/>
          </a:p>
        </p:txBody>
      </p:sp>
      <p:pic>
        <p:nvPicPr>
          <p:cNvPr id="3" name="Picture 2" descr="pailt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123" y="0"/>
            <a:ext cx="5316877" cy="6858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painting mix </a:t>
            </a:r>
            <a:endParaRPr lang="en-US" dirty="0"/>
          </a:p>
        </p:txBody>
      </p:sp>
      <p:pic>
        <p:nvPicPr>
          <p:cNvPr id="3" name="Picture 2" descr="pailting mix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0"/>
            <a:ext cx="4876800" cy="6416842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Pastels Drawing </a:t>
            </a:r>
            <a:endParaRPr lang="en-US" dirty="0"/>
          </a:p>
        </p:txBody>
      </p:sp>
      <p:pic>
        <p:nvPicPr>
          <p:cNvPr id="3" name="Picture 2" descr="pastels 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0"/>
            <a:ext cx="4724400" cy="7079984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Pencil </a:t>
            </a:r>
            <a:br>
              <a:rPr lang="en-US" dirty="0" smtClean="0"/>
            </a:br>
            <a:r>
              <a:rPr lang="en-US" dirty="0" smtClean="0"/>
              <a:t>Drawing </a:t>
            </a:r>
            <a:br>
              <a:rPr lang="en-US" dirty="0" smtClean="0"/>
            </a:br>
            <a:r>
              <a:rPr lang="en-US" dirty="0" smtClean="0"/>
              <a:t>Portrait </a:t>
            </a:r>
            <a:endParaRPr lang="en-US" dirty="0"/>
          </a:p>
        </p:txBody>
      </p:sp>
      <p:pic>
        <p:nvPicPr>
          <p:cNvPr id="3" name="Picture 2" descr="pencil 2 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381000"/>
            <a:ext cx="5324374" cy="5993906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Pencil  Drawing</a:t>
            </a:r>
            <a:endParaRPr lang="en-US" dirty="0"/>
          </a:p>
        </p:txBody>
      </p:sp>
      <p:pic>
        <p:nvPicPr>
          <p:cNvPr id="3" name="Picture 2" descr="pencil-drawing-of-a-sku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1066800"/>
            <a:ext cx="5214486" cy="5281196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Pencil Portrait</a:t>
            </a:r>
            <a:endParaRPr lang="en-US" dirty="0"/>
          </a:p>
        </p:txBody>
      </p:sp>
      <p:pic>
        <p:nvPicPr>
          <p:cNvPr id="3" name="Picture 2" descr="pencil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905000"/>
            <a:ext cx="5276850" cy="4050214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  of </a:t>
            </a:r>
            <a:r>
              <a:rPr lang="en-US" dirty="0" err="1" smtClean="0"/>
              <a:t>Cosette</a:t>
            </a:r>
            <a:r>
              <a:rPr lang="en-US" dirty="0" smtClean="0"/>
              <a:t>-Les-</a:t>
            </a:r>
            <a:r>
              <a:rPr lang="en-US" dirty="0" err="1"/>
              <a:t>M</a:t>
            </a:r>
            <a:r>
              <a:rPr lang="en-US" dirty="0" err="1" smtClean="0"/>
              <a:t>iserables</a:t>
            </a:r>
            <a:endParaRPr lang="en-US" dirty="0"/>
          </a:p>
        </p:txBody>
      </p:sp>
      <p:pic>
        <p:nvPicPr>
          <p:cNvPr id="3" name="Picture 2" descr="photo cosette-les-miserab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1418082"/>
            <a:ext cx="5977932" cy="5439918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Picasso – Blue Period  -Portrait-of-Suzanne-Bloch-1904</a:t>
            </a:r>
            <a:endParaRPr lang="en-US" dirty="0"/>
          </a:p>
        </p:txBody>
      </p:sp>
      <p:pic>
        <p:nvPicPr>
          <p:cNvPr id="4" name="Picture 3" descr="portrait-of-suzanne-bloch-19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1524000"/>
            <a:ext cx="3983736" cy="4888992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Sample-Genuine-Warhol-Pop-Art-Portrait</a:t>
            </a:r>
            <a:endParaRPr lang="en-US" dirty="0"/>
          </a:p>
        </p:txBody>
      </p:sp>
      <p:pic>
        <p:nvPicPr>
          <p:cNvPr id="3" name="Picture 2" descr="sample-genuine-warhol-pop-art-portrait-9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1905000"/>
            <a:ext cx="4762500" cy="447675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sample-</a:t>
            </a:r>
            <a:r>
              <a:rPr lang="en-US" dirty="0" err="1" smtClean="0"/>
              <a:t>polygones</a:t>
            </a:r>
            <a:r>
              <a:rPr lang="en-US" dirty="0" smtClean="0"/>
              <a:t>-portrait</a:t>
            </a:r>
            <a:endParaRPr lang="en-US" dirty="0"/>
          </a:p>
        </p:txBody>
      </p:sp>
      <p:pic>
        <p:nvPicPr>
          <p:cNvPr id="3" name="Picture 2" descr="sample-polygones-portrait-8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1524000"/>
            <a:ext cx="4762500" cy="447675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Portrait 1630 Stockholm</a:t>
            </a:r>
            <a:endParaRPr lang="en-US" dirty="0"/>
          </a:p>
        </p:txBody>
      </p:sp>
      <p:pic>
        <p:nvPicPr>
          <p:cNvPr id="3" name="Picture 2" descr="SelfPortrait1630Stockhol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1524000"/>
            <a:ext cx="4267200" cy="5334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0"/>
            <a:ext cx="7315200" cy="3200400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self-portrait-</a:t>
            </a:r>
            <a:br>
              <a:rPr lang="en-US" sz="3600" dirty="0" smtClean="0"/>
            </a:br>
            <a:r>
              <a:rPr lang="en-US" sz="3600" dirty="0" smtClean="0"/>
              <a:t>photomontage-</a:t>
            </a:r>
            <a:br>
              <a:rPr lang="en-US" sz="3600" dirty="0" smtClean="0"/>
            </a:br>
            <a:r>
              <a:rPr lang="en-US" sz="3600" dirty="0" smtClean="0"/>
              <a:t>with-the-famous-</a:t>
            </a:r>
            <a:br>
              <a:rPr lang="en-US" sz="3600" dirty="0" smtClean="0"/>
            </a:br>
            <a:r>
              <a:rPr lang="en-US" sz="3600" dirty="0" err="1" smtClean="0"/>
              <a:t>mao</a:t>
            </a:r>
            <a:r>
              <a:rPr lang="en-US" sz="3600" dirty="0" smtClean="0"/>
              <a:t>-</a:t>
            </a:r>
            <a:br>
              <a:rPr lang="en-US" sz="3600" dirty="0" smtClean="0"/>
            </a:br>
            <a:r>
              <a:rPr lang="en-US" sz="3600" dirty="0" err="1" smtClean="0"/>
              <a:t>marilyn</a:t>
            </a:r>
            <a:r>
              <a:rPr lang="en-US" sz="3600" dirty="0" smtClean="0"/>
              <a:t>-</a:t>
            </a:r>
            <a:br>
              <a:rPr lang="en-US" sz="3600" dirty="0" smtClean="0"/>
            </a:br>
            <a:r>
              <a:rPr lang="en-US" sz="3600" dirty="0" smtClean="0"/>
              <a:t>that-</a:t>
            </a:r>
            <a:r>
              <a:rPr lang="en-US" sz="3600" dirty="0" err="1" smtClean="0"/>
              <a:t>philippe</a:t>
            </a:r>
            <a:r>
              <a:rPr lang="en-US" sz="3600" dirty="0" smtClean="0"/>
              <a:t>-</a:t>
            </a:r>
            <a:r>
              <a:rPr lang="en-US" sz="3600" dirty="0" err="1" smtClean="0"/>
              <a:t>halsman</a:t>
            </a:r>
            <a:r>
              <a:rPr lang="en-US" sz="3600" dirty="0" smtClean="0"/>
              <a:t>-</a:t>
            </a:r>
            <a:br>
              <a:rPr lang="en-US" sz="3600" dirty="0" smtClean="0"/>
            </a:br>
            <a:r>
              <a:rPr lang="en-US" sz="3600" dirty="0" smtClean="0"/>
              <a:t>created-at-</a:t>
            </a:r>
            <a:r>
              <a:rPr lang="en-US" sz="3600" dirty="0" err="1" smtClean="0"/>
              <a:t>dali</a:t>
            </a:r>
            <a:r>
              <a:rPr lang="en-US" sz="3600" dirty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3" name="Picture 2" descr="self-portrait-photomontage-with-the-famous-mao-marilyn-that-philippe-halsman-created-at-dali-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3960" y="1371600"/>
            <a:ext cx="3670040" cy="44958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Theodore Teddy </a:t>
            </a:r>
            <a:r>
              <a:rPr lang="en-US" dirty="0" err="1" smtClean="0"/>
              <a:t>Roosvelt</a:t>
            </a:r>
            <a:endParaRPr lang="en-US" dirty="0"/>
          </a:p>
        </p:txBody>
      </p:sp>
      <p:pic>
        <p:nvPicPr>
          <p:cNvPr id="3" name="Picture 2" descr="Theodore-Teddy-Roosevelt-955x11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7485" y="1219200"/>
            <a:ext cx="4502554" cy="56388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Woman Portrait</a:t>
            </a:r>
            <a:endParaRPr lang="en-US" dirty="0"/>
          </a:p>
        </p:txBody>
      </p:sp>
      <p:pic>
        <p:nvPicPr>
          <p:cNvPr id="3" name="Picture 2" descr="woman-portra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1066800"/>
            <a:ext cx="4466415" cy="57912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Modigliani </a:t>
            </a:r>
            <a:endParaRPr lang="en-US" dirty="0"/>
          </a:p>
        </p:txBody>
      </p:sp>
      <p:pic>
        <p:nvPicPr>
          <p:cNvPr id="2050" name="Picture 2" descr="\\A07-win-s03\0531data\USERS\TEACHERS\PIAZZP\portrait\download (1).jpg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4995863" cy="623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\\A07-win-s03\0531data\USERS\TEACHERS\PIAZZP\portrait\49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52400"/>
            <a:ext cx="6232525" cy="812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  <p:sndAc>
      <p:stSnd>
        <p:snd r:embed="rId2" name="voltage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71</Words>
  <Application>Microsoft Office PowerPoint</Application>
  <PresentationFormat>On-screen Show (4:3)</PresentationFormat>
  <Paragraphs>31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Presentation</vt:lpstr>
      <vt:lpstr>Example of Portrait and Auto Portrait </vt:lpstr>
      <vt:lpstr>PowerPoint Presentation</vt:lpstr>
      <vt:lpstr>PowerPoint Presentation</vt:lpstr>
      <vt:lpstr>eric_daigh_03</vt:lpstr>
      <vt:lpstr>Geronimo_ Best Gift Oil  </vt:lpstr>
      <vt:lpstr>Green Stripe (Madame Matisse) By Henri Matisse</vt:lpstr>
      <vt:lpstr>MARK-LOW-RES-copy</vt:lpstr>
      <vt:lpstr>mix technique</vt:lpstr>
      <vt:lpstr>MONO color </vt:lpstr>
      <vt:lpstr>19th-C-American-Folk-Art-Portraits-In-Excellent-State-Of-Preservation-</vt:lpstr>
      <vt:lpstr>Painting  Mix </vt:lpstr>
      <vt:lpstr>painting mix </vt:lpstr>
      <vt:lpstr>Pastels Drawing </vt:lpstr>
      <vt:lpstr>Pencil  Drawing  Portrait </vt:lpstr>
      <vt:lpstr>Pencil  Drawing</vt:lpstr>
      <vt:lpstr>Pencil Portrait</vt:lpstr>
      <vt:lpstr>photo  of Cosette-Les-Miserables</vt:lpstr>
      <vt:lpstr>Picasso – Blue Period  -Portrait-of-Suzanne-Bloch-1904</vt:lpstr>
      <vt:lpstr>Sample-Genuine-Warhol-Pop-Art-Portrait</vt:lpstr>
      <vt:lpstr>sample-polygones-portrait</vt:lpstr>
      <vt:lpstr>Self Portrait 1630 Stockholm</vt:lpstr>
      <vt:lpstr>      self-portrait- photomontage- with-the-famous- mao- marilyn- that-philippe-halsman- created-at-dali  </vt:lpstr>
      <vt:lpstr>Theodore Teddy Roosvelt</vt:lpstr>
      <vt:lpstr>Woman Portrait</vt:lpstr>
      <vt:lpstr>Modigliani </vt:lpstr>
      <vt:lpstr>PowerPoint Presentation</vt:lpstr>
      <vt:lpstr>PowerPoint Presentation</vt:lpstr>
    </vt:vector>
  </TitlesOfParts>
  <Company>CCSD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of Portrait and Auto Portrait </dc:title>
  <dc:creator>CCSD</dc:creator>
  <cp:lastModifiedBy>LocalAdmin</cp:lastModifiedBy>
  <cp:revision>11</cp:revision>
  <dcterms:created xsi:type="dcterms:W3CDTF">2013-11-13T18:57:52Z</dcterms:created>
  <dcterms:modified xsi:type="dcterms:W3CDTF">2016-01-06T20:43:02Z</dcterms:modified>
</cp:coreProperties>
</file>